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размещения садового центра»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30852A-AD1B-4009-88C2-CB5A837152D0}"/>
              </a:ext>
            </a:extLst>
          </p:cNvPr>
          <p:cNvSpPr txBox="1"/>
          <p:nvPr/>
        </p:nvSpPr>
        <p:spPr>
          <a:xfrm>
            <a:off x="340412" y="3085298"/>
            <a:ext cx="683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р-н Брюховецкий,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ст-ца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Брюховецкая,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автодороги Краснодар-Ейск, км 81+100 (слева)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5CB974-21B0-4C2C-83B9-9381DE88645B}"/>
              </a:ext>
            </a:extLst>
          </p:cNvPr>
          <p:cNvSpPr txBox="1"/>
          <p:nvPr/>
        </p:nvSpPr>
        <p:spPr>
          <a:xfrm>
            <a:off x="340412" y="3821368"/>
            <a:ext cx="502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участка: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23:04:0502229:10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6BFA60-FBCB-4876-91CF-3E2801885161}"/>
              </a:ext>
            </a:extLst>
          </p:cNvPr>
          <p:cNvSpPr txBox="1"/>
          <p:nvPr/>
        </p:nvSpPr>
        <p:spPr>
          <a:xfrm>
            <a:off x="340412" y="4190700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0,34 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4170697-00F7-403A-ADAC-D5AEE805C626}"/>
              </a:ext>
            </a:extLst>
          </p:cNvPr>
          <p:cNvSpPr txBox="1"/>
          <p:nvPr/>
        </p:nvSpPr>
        <p:spPr>
          <a:xfrm>
            <a:off x="333861" y="4591980"/>
            <a:ext cx="484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</a:t>
            </a:r>
            <a:r>
              <a:rPr lang="ru-RU" sz="2400" b="1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FAEBE0-FFC1-45D2-AF43-8F997FF8F7A9}"/>
              </a:ext>
            </a:extLst>
          </p:cNvPr>
          <p:cNvSpPr txBox="1"/>
          <p:nvPr/>
        </p:nvSpPr>
        <p:spPr>
          <a:xfrm>
            <a:off x="340412" y="5053645"/>
            <a:ext cx="727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складского назначения различного профиля, камеры хранения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4E5DDA6-ACB3-4376-9356-F23936ABD3B7}"/>
              </a:ext>
            </a:extLst>
          </p:cNvPr>
          <p:cNvSpPr txBox="1"/>
          <p:nvPr/>
        </p:nvSpPr>
        <p:spPr>
          <a:xfrm>
            <a:off x="340412" y="5699976"/>
            <a:ext cx="822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собственнике: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не разграничена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="" xmlns:a16="http://schemas.microsoft.com/office/drawing/2014/main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51614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516144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5A36503-80F7-49EE-A56E-9C2EA3973EAC}"/>
              </a:ext>
            </a:extLst>
          </p:cNvPr>
          <p:cNvSpPr txBox="1"/>
          <p:nvPr/>
        </p:nvSpPr>
        <p:spPr>
          <a:xfrm>
            <a:off x="1631601" y="1289462"/>
            <a:ext cx="6274440" cy="1292662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i="1" dirty="0"/>
              <a:t>По факту обращения в ПАО «</a:t>
            </a:r>
            <a:r>
              <a:rPr lang="ru-RU" i="1" dirty="0" err="1"/>
              <a:t>Россети</a:t>
            </a:r>
            <a:r>
              <a:rPr lang="ru-RU" i="1" dirty="0"/>
              <a:t> Кубань» </a:t>
            </a:r>
            <a:r>
              <a:rPr lang="ru-RU" i="1" dirty="0" err="1"/>
              <a:t>Тимашевские</a:t>
            </a:r>
            <a:r>
              <a:rPr lang="ru-RU" i="1" dirty="0"/>
              <a:t> электрические </a:t>
            </a:r>
            <a:r>
              <a:rPr lang="ru-RU" i="1" dirty="0" smtClean="0"/>
              <a:t>сети</a:t>
            </a:r>
          </a:p>
          <a:p>
            <a:r>
              <a:rPr lang="ru-RU" sz="2000" b="1" dirty="0" smtClean="0"/>
              <a:t>Свободная </a:t>
            </a:r>
            <a:r>
              <a:rPr lang="ru-RU" sz="2000" b="1" dirty="0"/>
              <a:t>мощность (МВт) </a:t>
            </a:r>
            <a:r>
              <a:rPr lang="ru-RU" dirty="0"/>
              <a:t>– </a:t>
            </a:r>
            <a:r>
              <a:rPr lang="ru-RU" i="1" dirty="0"/>
              <a:t>уточняется по заявке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i="1" dirty="0" smtClean="0"/>
              <a:t>50</a:t>
            </a:r>
            <a:r>
              <a:rPr lang="ru-RU" i="1" dirty="0" smtClean="0"/>
              <a:t> </a:t>
            </a:r>
            <a:r>
              <a:rPr lang="ru-RU" i="1" dirty="0"/>
              <a:t>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2C54FE-6463-4DF4-A62D-013B9363BFD1}"/>
              </a:ext>
            </a:extLst>
          </p:cNvPr>
          <p:cNvSpPr txBox="1"/>
          <p:nvPr/>
        </p:nvSpPr>
        <p:spPr>
          <a:xfrm>
            <a:off x="1631601" y="2657089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i="1" dirty="0">
                <a:solidFill>
                  <a:schemeClr val="dk1"/>
                </a:solidFill>
              </a:rPr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i="1" dirty="0">
                <a:solidFill>
                  <a:schemeClr val="dk1"/>
                </a:solidFill>
              </a:rPr>
              <a:t>м3 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i="1" dirty="0" smtClean="0">
                <a:solidFill>
                  <a:schemeClr val="dk1"/>
                </a:solidFill>
              </a:rPr>
              <a:t>40 </a:t>
            </a:r>
            <a:r>
              <a:rPr lang="ru-RU" i="1" dirty="0">
                <a:solidFill>
                  <a:schemeClr val="dk1"/>
                </a:solidFill>
              </a:rPr>
              <a:t>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</a:t>
            </a:r>
            <a:r>
              <a:rPr lang="ru-RU" sz="2000" b="1" dirty="0" smtClean="0"/>
              <a:t>давления</a:t>
            </a:r>
            <a:r>
              <a:rPr lang="ru-RU" sz="2000" i="1" dirty="0" smtClean="0"/>
              <a:t>–</a:t>
            </a:r>
            <a:r>
              <a:rPr lang="ru-RU" sz="2000" dirty="0"/>
              <a:t>0,6 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</a:t>
            </a:r>
            <a:r>
              <a:rPr lang="ru-RU" sz="2000" dirty="0" smtClean="0"/>
              <a:t>–</a:t>
            </a:r>
            <a:r>
              <a:rPr lang="ru-RU" i="1" dirty="0" smtClean="0">
                <a:solidFill>
                  <a:schemeClr val="dk1"/>
                </a:solidFill>
              </a:rPr>
              <a:t>500 </a:t>
            </a:r>
            <a:r>
              <a:rPr lang="ru-RU" i="1" dirty="0">
                <a:solidFill>
                  <a:schemeClr val="dk1"/>
                </a:solidFill>
              </a:rPr>
              <a:t>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3FD3C5F-9B50-4F9F-A3CD-83297A3B0A87}"/>
              </a:ext>
            </a:extLst>
          </p:cNvPr>
          <p:cNvSpPr txBox="1"/>
          <p:nvPr/>
        </p:nvSpPr>
        <p:spPr>
          <a:xfrm>
            <a:off x="1631601" y="4857687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</a:t>
            </a:r>
            <a:r>
              <a:rPr lang="ru-RU" sz="2000" dirty="0" smtClean="0"/>
              <a:t>«Краснодар-Ейск»;</a:t>
            </a:r>
            <a:endParaRPr lang="ru-RU" sz="2000" dirty="0"/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dirty="0" smtClean="0"/>
              <a:t>0 </a:t>
            </a:r>
            <a:r>
              <a:rPr lang="ru-RU" sz="2000" dirty="0"/>
              <a:t>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	</a:t>
            </a:r>
            <a:r>
              <a:rPr lang="ru-RU" sz="2000" i="1" dirty="0" smtClean="0"/>
              <a:t>5,1 </a:t>
            </a:r>
            <a:r>
              <a:rPr lang="ru-RU" sz="2000" i="1" dirty="0"/>
              <a:t>км</a:t>
            </a:r>
          </a:p>
        </p:txBody>
      </p:sp>
      <p:pic>
        <p:nvPicPr>
          <p:cNvPr id="3" name="Picture 2" descr="C:\Users\Rodachin_BS\Desktop\таможня Погосян\Погосян\Фото Са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6"/>
          <a:stretch/>
        </p:blipFill>
        <p:spPr bwMode="auto">
          <a:xfrm>
            <a:off x="8570052" y="4364966"/>
            <a:ext cx="3243680" cy="213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dachin_BS\Desktop\таможня Погосян\Погосян\Космоснимок са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52" y="1535823"/>
            <a:ext cx="3243680" cy="213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142</Words>
  <Application>Microsoft Office PowerPoint</Application>
  <PresentationFormat>Произвольный</PresentationFormat>
  <Paragraphs>27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«Для размещения садового центра»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39</cp:revision>
  <dcterms:created xsi:type="dcterms:W3CDTF">2022-03-29T05:15:09Z</dcterms:created>
  <dcterms:modified xsi:type="dcterms:W3CDTF">2023-08-01T06:20:46Z</dcterms:modified>
</cp:coreProperties>
</file>