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деятельность (связь)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30852A-AD1B-4009-88C2-CB5A837152D0}"/>
              </a:ext>
            </a:extLst>
          </p:cNvPr>
          <p:cNvSpPr txBox="1"/>
          <p:nvPr/>
        </p:nvSpPr>
        <p:spPr>
          <a:xfrm>
            <a:off x="327531" y="2826505"/>
            <a:ext cx="820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000" i="1" dirty="0"/>
              <a:t>Краснодарский край, р-н Брюховецкий, АО «Победа», бригада 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5CB974-21B0-4C2C-83B9-9381DE88645B}"/>
              </a:ext>
            </a:extLst>
          </p:cNvPr>
          <p:cNvSpPr txBox="1"/>
          <p:nvPr/>
        </p:nvSpPr>
        <p:spPr>
          <a:xfrm>
            <a:off x="333861" y="3336571"/>
            <a:ext cx="589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Кадастровый номер участка: </a:t>
            </a:r>
            <a:r>
              <a:rPr lang="en-US" sz="2000" i="1" dirty="0"/>
              <a:t>23:04:</a:t>
            </a:r>
            <a:r>
              <a:rPr lang="ru-RU" sz="2000" i="1" dirty="0"/>
              <a:t>0401004:1</a:t>
            </a:r>
            <a:endParaRPr lang="ru-R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6BFA60-FBCB-4876-91CF-3E2801885161}"/>
              </a:ext>
            </a:extLst>
          </p:cNvPr>
          <p:cNvSpPr txBox="1"/>
          <p:nvPr/>
        </p:nvSpPr>
        <p:spPr>
          <a:xfrm>
            <a:off x="327530" y="3886968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000" i="1" dirty="0" smtClean="0"/>
              <a:t>5 </a:t>
            </a:r>
            <a:r>
              <a:rPr lang="ru-RU" sz="2000" i="1" dirty="0"/>
              <a:t>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170697-00F7-403A-ADAC-D5AEE805C626}"/>
              </a:ext>
            </a:extLst>
          </p:cNvPr>
          <p:cNvSpPr txBox="1"/>
          <p:nvPr/>
        </p:nvSpPr>
        <p:spPr>
          <a:xfrm>
            <a:off x="333861" y="4348633"/>
            <a:ext cx="583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Категория земель: </a:t>
            </a:r>
            <a:r>
              <a:rPr lang="ru-RU" sz="2000" i="1" dirty="0"/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FAEBE0-FFC1-45D2-AF43-8F997FF8F7A9}"/>
              </a:ext>
            </a:extLst>
          </p:cNvPr>
          <p:cNvSpPr txBox="1"/>
          <p:nvPr/>
        </p:nvSpPr>
        <p:spPr>
          <a:xfrm>
            <a:off x="340412" y="4800315"/>
            <a:ext cx="7910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 разрешенного использования</a:t>
            </a:r>
            <a:r>
              <a:rPr lang="ru-RU" sz="2400" dirty="0"/>
              <a:t>: </a:t>
            </a:r>
          </a:p>
          <a:p>
            <a:r>
              <a:rPr lang="ru-RU" sz="2000" i="1" dirty="0" smtClean="0"/>
              <a:t>под </a:t>
            </a:r>
            <a:r>
              <a:rPr lang="ru-RU" sz="2000" i="1" dirty="0"/>
              <a:t>существующей свалкой бытового мусора с подъездной дорогой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E5DDA6-ACB3-4376-9356-F23936ABD3B7}"/>
              </a:ext>
            </a:extLst>
          </p:cNvPr>
          <p:cNvSpPr txBox="1"/>
          <p:nvPr/>
        </p:nvSpPr>
        <p:spPr>
          <a:xfrm>
            <a:off x="340412" y="5622338"/>
            <a:ext cx="800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Информация о собственнике: </a:t>
            </a:r>
            <a:r>
              <a:rPr lang="ru-RU" sz="2000" i="1" dirty="0"/>
              <a:t>г</a:t>
            </a:r>
            <a:r>
              <a:rPr lang="ru-RU" sz="2000" i="1" dirty="0" smtClean="0"/>
              <a:t>осударственная собственность</a:t>
            </a:r>
            <a:endParaRPr lang="ru-RU" sz="20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xmlns="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48861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488615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A36503-80F7-49EE-A56E-9C2EA3973EAC}"/>
              </a:ext>
            </a:extLst>
          </p:cNvPr>
          <p:cNvSpPr txBox="1"/>
          <p:nvPr/>
        </p:nvSpPr>
        <p:spPr>
          <a:xfrm>
            <a:off x="1631601" y="1289462"/>
            <a:ext cx="6274440" cy="1292662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i="1" dirty="0"/>
              <a:t>По факту обращения в ПАО «</a:t>
            </a:r>
            <a:r>
              <a:rPr lang="ru-RU" i="1" dirty="0" err="1"/>
              <a:t>Россети</a:t>
            </a:r>
            <a:r>
              <a:rPr lang="ru-RU" i="1" dirty="0"/>
              <a:t> Кубань» </a:t>
            </a:r>
            <a:r>
              <a:rPr lang="ru-RU" i="1" dirty="0" err="1"/>
              <a:t>Тимашевские</a:t>
            </a:r>
            <a:r>
              <a:rPr lang="ru-RU" i="1" dirty="0"/>
              <a:t> электрические </a:t>
            </a:r>
            <a:r>
              <a:rPr lang="ru-RU" i="1" dirty="0" smtClean="0"/>
              <a:t>сети</a:t>
            </a:r>
          </a:p>
          <a:p>
            <a:r>
              <a:rPr lang="ru-RU" sz="2000" b="1" dirty="0" smtClean="0"/>
              <a:t>Свободная </a:t>
            </a:r>
            <a:r>
              <a:rPr lang="ru-RU" sz="2000" b="1" dirty="0"/>
              <a:t>мощность (МВт) </a:t>
            </a:r>
            <a:r>
              <a:rPr lang="ru-RU" dirty="0"/>
              <a:t>– </a:t>
            </a:r>
            <a:r>
              <a:rPr lang="ru-RU" i="1" dirty="0"/>
              <a:t>уточняется по заявке</a:t>
            </a:r>
            <a:r>
              <a:rPr lang="ru-RU" sz="2000" i="1" dirty="0"/>
              <a:t>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i="1" dirty="0"/>
              <a:t>200 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2C54FE-6463-4DF4-A62D-013B9363BFD1}"/>
              </a:ext>
            </a:extLst>
          </p:cNvPr>
          <p:cNvSpPr txBox="1"/>
          <p:nvPr/>
        </p:nvSpPr>
        <p:spPr>
          <a:xfrm>
            <a:off x="1631601" y="2657089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sz="2000" i="1" dirty="0"/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</a:t>
            </a:r>
            <a:r>
              <a:rPr lang="ru-RU" sz="2000" dirty="0" smtClean="0"/>
              <a:t>–</a:t>
            </a:r>
            <a:r>
              <a:rPr lang="ru-RU" sz="2000" i="1" dirty="0" smtClean="0"/>
              <a:t>м</a:t>
            </a:r>
            <a:r>
              <a:rPr lang="ru-RU" sz="2000" i="1" baseline="30000" dirty="0" smtClean="0"/>
              <a:t>3</a:t>
            </a:r>
            <a:r>
              <a:rPr lang="ru-RU" sz="2000" i="1" dirty="0" smtClean="0"/>
              <a:t> </a:t>
            </a:r>
            <a:r>
              <a:rPr lang="ru-RU" sz="2000" i="1" dirty="0"/>
              <a:t>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 smtClean="0"/>
              <a:t>650 </a:t>
            </a:r>
            <a:r>
              <a:rPr lang="ru-RU" sz="2000" i="1" dirty="0"/>
              <a:t>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</a:t>
            </a:r>
            <a:r>
              <a:rPr lang="ru-RU" sz="2000" b="1" dirty="0" smtClean="0"/>
              <a:t>давления</a:t>
            </a:r>
            <a:r>
              <a:rPr lang="ru-RU" sz="2000" i="1" dirty="0" smtClean="0"/>
              <a:t>–0,6 </a:t>
            </a:r>
            <a:r>
              <a:rPr lang="ru-RU" sz="2000" i="1" dirty="0"/>
              <a:t>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</a:t>
            </a:r>
            <a:r>
              <a:rPr lang="ru-RU" sz="2000" dirty="0" smtClean="0"/>
              <a:t>1443 </a:t>
            </a:r>
            <a:r>
              <a:rPr lang="ru-RU" sz="2000" i="1" dirty="0" smtClean="0"/>
              <a:t>м</a:t>
            </a:r>
            <a:endParaRPr lang="ru-RU" sz="20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FD3C5F-9B50-4F9F-A3CD-83297A3B0A87}"/>
              </a:ext>
            </a:extLst>
          </p:cNvPr>
          <p:cNvSpPr txBox="1"/>
          <p:nvPr/>
        </p:nvSpPr>
        <p:spPr>
          <a:xfrm>
            <a:off x="1631601" y="4857687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«Тимашевск-Приморско-Ахтарск»;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dirty="0" smtClean="0"/>
              <a:t>2 </a:t>
            </a:r>
            <a:r>
              <a:rPr lang="ru-RU" sz="2000" dirty="0"/>
              <a:t>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	</a:t>
            </a:r>
            <a:r>
              <a:rPr lang="ru-RU" sz="2000" i="1" dirty="0" smtClean="0"/>
              <a:t>33 </a:t>
            </a:r>
            <a:r>
              <a:rPr lang="ru-RU" sz="2000" i="1" dirty="0"/>
              <a:t>км</a:t>
            </a:r>
          </a:p>
        </p:txBody>
      </p:sp>
      <p:pic>
        <p:nvPicPr>
          <p:cNvPr id="1026" name="Picture 2" descr="C:\Users\Rodachin_BS\Desktop\площадка-свалка\IMG20230424115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70" y="4231147"/>
            <a:ext cx="3338422" cy="226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dachin_BS\Desktop\площадка-свалка\Космоснимок новоджерелиевска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50" y="1232137"/>
            <a:ext cx="2898995" cy="2849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134</Words>
  <Application>Microsoft Office PowerPoint</Application>
  <PresentationFormat>Произвольный</PresentationFormat>
  <Paragraphs>26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Специальная деятельность (связь)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32</cp:revision>
  <dcterms:created xsi:type="dcterms:W3CDTF">2022-03-29T05:15:09Z</dcterms:created>
  <dcterms:modified xsi:type="dcterms:W3CDTF">2023-04-28T10:31:25Z</dcterms:modified>
</cp:coreProperties>
</file>