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3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2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2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69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1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0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8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4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1DF2-F43C-4B93-8668-6C23F7CF5D1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8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dachin_BS\Desktop\Документы Родачин\Фотогалерея\Район\Станица фото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939" b="13712"/>
          <a:stretch/>
        </p:blipFill>
        <p:spPr bwMode="auto">
          <a:xfrm>
            <a:off x="-46976" y="-43132"/>
            <a:ext cx="9190976" cy="690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dachin_BS\Desktop\Документы Родачин\Фотогалерея\Район\Герб Брюховецкой печать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137" y="6252375"/>
            <a:ext cx="421757" cy="54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6252375"/>
            <a:ext cx="4056170" cy="461665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муниципального образования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Брюховецкий район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>
            <a:spLocks noChangeAspect="1"/>
          </p:cNvSpPr>
          <p:nvPr/>
        </p:nvSpPr>
        <p:spPr>
          <a:xfrm>
            <a:off x="179512" y="1204638"/>
            <a:ext cx="2620474" cy="1422913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инвестором заявки на выдачу технических условий подключения.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инвестором документов, содержащих исходные данные для проектирования подключения </a:t>
            </a:r>
          </a:p>
          <a:p>
            <a:pPr algn="ctr"/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Блок-схема: знак завершения 44"/>
          <p:cNvSpPr/>
          <p:nvPr/>
        </p:nvSpPr>
        <p:spPr>
          <a:xfrm>
            <a:off x="495730" y="2408219"/>
            <a:ext cx="2060046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 рабочий день</a:t>
            </a:r>
          </a:p>
        </p:txBody>
      </p:sp>
      <p:sp>
        <p:nvSpPr>
          <p:cNvPr id="61" name="Скругленный прямоугольник 60"/>
          <p:cNvSpPr>
            <a:spLocks noChangeAspect="1"/>
          </p:cNvSpPr>
          <p:nvPr/>
        </p:nvSpPr>
        <p:spPr>
          <a:xfrm>
            <a:off x="3396384" y="1227457"/>
            <a:ext cx="2304256" cy="1400094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РСО  технических условий подключения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>
            <a:spLocks noChangeAspect="1"/>
          </p:cNvSpPr>
          <p:nvPr/>
        </p:nvSpPr>
        <p:spPr>
          <a:xfrm>
            <a:off x="6156176" y="1248383"/>
            <a:ext cx="2448272" cy="1422913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инвестором технических условий</a:t>
            </a:r>
          </a:p>
          <a:p>
            <a:pPr algn="ctr"/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>
            <a:spLocks noChangeAspect="1"/>
          </p:cNvSpPr>
          <p:nvPr/>
        </p:nvSpPr>
        <p:spPr>
          <a:xfrm>
            <a:off x="495730" y="2924944"/>
            <a:ext cx="2304256" cy="1422913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договора о технологическом присоединении инвестором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>
            <a:spLocks noChangeAspect="1"/>
          </p:cNvSpPr>
          <p:nvPr/>
        </p:nvSpPr>
        <p:spPr>
          <a:xfrm>
            <a:off x="1940647" y="4647256"/>
            <a:ext cx="2304256" cy="1422913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договора о технологическом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присоединении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>
            <a:spLocks noChangeAspect="1"/>
          </p:cNvSpPr>
          <p:nvPr/>
        </p:nvSpPr>
        <p:spPr>
          <a:xfrm>
            <a:off x="3396384" y="2924944"/>
            <a:ext cx="2304256" cy="1422913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договора о технологическом присоединении 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РСО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>
            <a:spLocks noChangeAspect="1"/>
          </p:cNvSpPr>
          <p:nvPr/>
        </p:nvSpPr>
        <p:spPr>
          <a:xfrm>
            <a:off x="5580112" y="4615822"/>
            <a:ext cx="2304256" cy="1422913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о технологическом присоединении 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Скругленный прямоугольник 69"/>
          <p:cNvSpPr>
            <a:spLocks noChangeAspect="1"/>
          </p:cNvSpPr>
          <p:nvPr/>
        </p:nvSpPr>
        <p:spPr>
          <a:xfrm>
            <a:off x="6209402" y="2974239"/>
            <a:ext cx="2448272" cy="1422913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на заключение договора о технологическом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присоединении от  инвестора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" name="Блок-схема: знак завершения 73"/>
          <p:cNvSpPr/>
          <p:nvPr/>
        </p:nvSpPr>
        <p:spPr>
          <a:xfrm>
            <a:off x="3685820" y="2408220"/>
            <a:ext cx="1725384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 рабочих дней</a:t>
            </a:r>
          </a:p>
        </p:txBody>
      </p:sp>
      <p:sp>
        <p:nvSpPr>
          <p:cNvPr id="75" name="Блок-схема: знак завершения 74"/>
          <p:cNvSpPr/>
          <p:nvPr/>
        </p:nvSpPr>
        <p:spPr>
          <a:xfrm>
            <a:off x="3673304" y="4094063"/>
            <a:ext cx="1725384" cy="119206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 рабочих дней</a:t>
            </a:r>
          </a:p>
        </p:txBody>
      </p:sp>
      <p:sp>
        <p:nvSpPr>
          <p:cNvPr id="76" name="Блок-схема: знак завершения 75"/>
          <p:cNvSpPr/>
          <p:nvPr/>
        </p:nvSpPr>
        <p:spPr>
          <a:xfrm>
            <a:off x="6507527" y="4094063"/>
            <a:ext cx="1852022" cy="15077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 рабочий день</a:t>
            </a:r>
          </a:p>
        </p:txBody>
      </p:sp>
      <p:sp>
        <p:nvSpPr>
          <p:cNvPr id="77" name="Блок-схема: знак завершения 76"/>
          <p:cNvSpPr/>
          <p:nvPr/>
        </p:nvSpPr>
        <p:spPr>
          <a:xfrm>
            <a:off x="2107245" y="5613262"/>
            <a:ext cx="1981877" cy="378070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18 дней со дня заключения договора</a:t>
            </a:r>
          </a:p>
        </p:txBody>
      </p:sp>
      <p:sp>
        <p:nvSpPr>
          <p:cNvPr id="79" name="Блок-схема: знак завершения 78"/>
          <p:cNvSpPr/>
          <p:nvPr/>
        </p:nvSpPr>
        <p:spPr>
          <a:xfrm>
            <a:off x="658784" y="4094063"/>
            <a:ext cx="1978148" cy="145164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1</a:t>
            </a:r>
            <a:r>
              <a:rPr lang="ru-RU" sz="1100" dirty="0" smtClean="0"/>
              <a:t> рабочих дней</a:t>
            </a:r>
          </a:p>
        </p:txBody>
      </p:sp>
      <p:sp>
        <p:nvSpPr>
          <p:cNvPr id="81" name="Блок-схема: знак завершения 80"/>
          <p:cNvSpPr/>
          <p:nvPr/>
        </p:nvSpPr>
        <p:spPr>
          <a:xfrm>
            <a:off x="5782997" y="5802296"/>
            <a:ext cx="1898486" cy="94518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/>
              <a:t> </a:t>
            </a:r>
            <a:endParaRPr lang="ru-RU" sz="900" dirty="0" smtClean="0"/>
          </a:p>
          <a:p>
            <a:pPr algn="ctr"/>
            <a:r>
              <a:rPr lang="ru-RU" sz="1100" dirty="0" smtClean="0"/>
              <a:t>10 </a:t>
            </a:r>
            <a:r>
              <a:rPr lang="ru-RU" sz="1100" dirty="0"/>
              <a:t>рабочих дней</a:t>
            </a:r>
          </a:p>
          <a:p>
            <a:pPr algn="ctr"/>
            <a:endParaRPr lang="ru-RU" sz="900" dirty="0" smtClean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79512" y="260648"/>
            <a:ext cx="8712968" cy="648072"/>
          </a:xfrm>
          <a:prstGeom prst="roundRect">
            <a:avLst/>
          </a:prstGeom>
          <a:gradFill flip="none" rotWithShape="1">
            <a:gsLst>
              <a:gs pos="14000">
                <a:schemeClr val="accent2">
                  <a:shade val="93000"/>
                  <a:satMod val="130000"/>
                  <a:lumMod val="42000"/>
                  <a:alpha val="63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Алгоритм действий инвестора по процедурам подключения </a:t>
            </a:r>
            <a:endParaRPr lang="ru-RU" b="1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к 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объектам 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водоснабжения</a:t>
            </a:r>
            <a:endParaRPr lang="ru-RU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0" name="Стрелка вниз 49"/>
          <p:cNvSpPr/>
          <p:nvPr/>
        </p:nvSpPr>
        <p:spPr>
          <a:xfrm rot="16200000">
            <a:off x="5853851" y="1701479"/>
            <a:ext cx="173017" cy="474868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3011676" y="1617894"/>
            <a:ext cx="173017" cy="596398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звернутая стрелка 84"/>
          <p:cNvSpPr/>
          <p:nvPr/>
        </p:nvSpPr>
        <p:spPr>
          <a:xfrm rot="5400000">
            <a:off x="7802404" y="2698965"/>
            <a:ext cx="1964127" cy="360041"/>
          </a:xfrm>
          <a:prstGeom prst="utur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3" name="Выгнутая влево стрелка 92"/>
          <p:cNvSpPr/>
          <p:nvPr/>
        </p:nvSpPr>
        <p:spPr>
          <a:xfrm rot="19205252">
            <a:off x="519555" y="4211644"/>
            <a:ext cx="832082" cy="2513374"/>
          </a:xfrm>
          <a:prstGeom prst="curvedRight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Стрелка вниз 100"/>
          <p:cNvSpPr/>
          <p:nvPr/>
        </p:nvSpPr>
        <p:spPr>
          <a:xfrm rot="5400000">
            <a:off x="5842008" y="3421651"/>
            <a:ext cx="206694" cy="528094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трелка вниз 101"/>
          <p:cNvSpPr/>
          <p:nvPr/>
        </p:nvSpPr>
        <p:spPr>
          <a:xfrm rot="5400000">
            <a:off x="2994837" y="3338201"/>
            <a:ext cx="206695" cy="596398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Стрелка вниз 104"/>
          <p:cNvSpPr/>
          <p:nvPr/>
        </p:nvSpPr>
        <p:spPr>
          <a:xfrm rot="16200000">
            <a:off x="4835746" y="4700859"/>
            <a:ext cx="171235" cy="1317495"/>
          </a:xfrm>
          <a:prstGeom prst="downArrow">
            <a:avLst/>
          </a:prstGeom>
          <a:ln>
            <a:solidFill>
              <a:schemeClr val="bg1"/>
            </a:solidFill>
          </a:ln>
          <a:effectLst>
            <a:glow rad="63500">
              <a:schemeClr val="bg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знак завершения 31"/>
          <p:cNvSpPr/>
          <p:nvPr/>
        </p:nvSpPr>
        <p:spPr>
          <a:xfrm>
            <a:off x="6336196" y="2408220"/>
            <a:ext cx="2088232" cy="166728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404 календарных дня</a:t>
            </a:r>
            <a:endParaRPr lang="ru-RU" sz="1100" dirty="0" smtClean="0"/>
          </a:p>
        </p:txBody>
      </p:sp>
    </p:spTree>
    <p:extLst>
      <p:ext uri="{BB962C8B-B14F-4D97-AF65-F5344CB8AC3E}">
        <p14:creationId xmlns:p14="http://schemas.microsoft.com/office/powerpoint/2010/main" val="17726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102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 С. Родачин</dc:creator>
  <cp:lastModifiedBy>Богдан С. Родачин</cp:lastModifiedBy>
  <cp:revision>26</cp:revision>
  <dcterms:created xsi:type="dcterms:W3CDTF">2024-03-26T08:18:47Z</dcterms:created>
  <dcterms:modified xsi:type="dcterms:W3CDTF">2024-03-27T07:37:15Z</dcterms:modified>
</cp:coreProperties>
</file>